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8C4A05-3165-436A-9A57-E041C0353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14A8CA-AC96-4DE7-8B9E-1A185A7BA9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33BAAD-1620-4139-8D70-1F7B26502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063D44-1F2E-423E-A3E6-5D1DAB5F4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5ACCB7-E771-4AF1-B302-D9645EDCA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046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C6524D-CCBC-4988-8F71-6AF95FEC1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0BBB44-9936-4504-90A5-9ABCB034A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5779A4-1C26-4737-B990-BA3B88D37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740C1A-4EBA-44B9-A11B-F54700B2C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CC7A5A-5100-47F1-843E-BA71EF4F5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682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6E66884-A1FF-41EF-AA17-8B2BE6E8CB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70ADFBE-7309-4AFC-B098-A5C6FFD18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B2C242-2200-4569-A752-ACCF2CD84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39CE82-86E9-4E42-8096-72092EBC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949A79-CDA0-4F0B-BA2A-D43BD9787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73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41D0C5-940F-42DF-941D-B68DB68E6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793769-B9E3-4C02-AB45-6FBD23198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8BED7B-DB5A-4E4F-A954-B7FB70219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E08E0E-5467-4DD7-81D9-6B2DEDFD1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1F641E-4CC2-4327-9F0B-D8B237AA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2272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2A9F87-CB5C-40DC-B179-F962936DD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184356-1358-4F5B-9328-CB9934AD1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E4FF6F-3968-4CF6-B665-A999E5258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AD0F2B-CB31-4540-9864-A6BBDFE4B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4ED9CC-2977-4F6F-B70B-700BA0A0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987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CCCB7C-48E8-4E55-B1AC-303313253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424A1F-9358-49A8-98C9-E87385F38C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CC57628-5276-4045-9D71-D0D973E06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9CE5B2-2E37-4105-80C0-CB0F97CA1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DC166A-C64E-4BC3-AD8D-C3A0B551D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6A0203-4280-42CD-AA7A-255D9ABB8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9601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087893-E962-4FB0-B66A-F0C0DB947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B87AEF-E4FE-4A5B-9F05-B40808104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44D16EF-12A3-4508-AC92-0052D5B625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09F1D0-2966-4519-BA05-4AB77A0AC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F9C98DD-D7E7-4512-A31A-CF2DC0219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36FF1FC-8B63-4434-A02A-1C827778F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33AA06C-1D33-4B97-AD85-60D08E26B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745E603-BCC4-432A-B501-5314AF29E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1100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85D434-059C-47F1-A0E2-8E1040558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CA2041F-EDC4-4C47-A564-57CA523D5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365ABDA-ADD7-45B4-9D7B-F83BA279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4C62DB8-0F29-4F3B-8B1B-26F83310B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574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CA1F73E-1FE2-4344-9D8B-965C02DC7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4C3BF9F-FA98-46CA-86C8-EF822C0A5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A73EB80-C8A3-40D9-ABCC-543FD2CE2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534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6891E-E29B-46D3-8FDB-096D579D8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F130FB-32DF-4EC8-981B-0CBAC1964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399EC4-C664-4DF9-98F7-22D4C2AF00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6554C3-5C7F-4383-9B22-A8C69FA2A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2471D8-294B-4B2E-9844-608A05EA8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C7636F-8DCB-45DC-896D-EE3885E9E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3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AEA87-2FA6-431A-9708-17D8CBBA3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5DA318E-9306-4BE4-A11A-DC46FE4D48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D89570A-BAE0-4F90-9A0A-3E3241BA8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B1B41B-AFA2-411D-97CE-825A9FA70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DB12D8-090E-422A-8D8E-CC1BFCFBD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5F4AAB-A1E9-46A6-8A90-C2564ADE8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088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8D41110-8835-4B04-8D73-99A42DF6C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2D0E6A-D819-4DE4-AC94-610D7FBE3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2E5D03-02DC-4040-A9F4-1C49C3E793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1B975-C27F-4A21-A0E2-0D8A009AB1C5}" type="datetimeFigureOut">
              <a:rPr lang="es-CO" smtClean="0"/>
              <a:t>11/09/2021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0E6999-161A-4C05-8590-B93B6F002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A56370-2F82-49F0-B281-8664A90D1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03C4-055C-419C-AA6C-FCD076F60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266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43070761-C352-4BC5-99A4-68D48EA33F89}"/>
              </a:ext>
            </a:extLst>
          </p:cNvPr>
          <p:cNvSpPr txBox="1"/>
          <p:nvPr/>
        </p:nvSpPr>
        <p:spPr>
          <a:xfrm>
            <a:off x="6058245" y="1325665"/>
            <a:ext cx="30828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“Me alegra que me pregunte eso".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“Esa es una buena pregunta".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“Buen punto".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“Mucha gente me pregunta eso".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“Hace tiempo que no me hacen esa pregunta".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5918BE9-CB00-445A-8344-A26CA642DDE2}"/>
              </a:ext>
            </a:extLst>
          </p:cNvPr>
          <p:cNvSpPr txBox="1"/>
          <p:nvPr/>
        </p:nvSpPr>
        <p:spPr>
          <a:xfrm>
            <a:off x="6058244" y="700142"/>
            <a:ext cx="11796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/>
              <a:t>FRASES SUAVES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C8BF8D0-FDCE-4898-8489-C33A339A94DE}"/>
              </a:ext>
            </a:extLst>
          </p:cNvPr>
          <p:cNvSpPr txBox="1"/>
          <p:nvPr/>
        </p:nvSpPr>
        <p:spPr>
          <a:xfrm>
            <a:off x="6058244" y="110382"/>
            <a:ext cx="25696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/>
              <a:t>REVERSION (Frase Suave + Reversión)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BE5D6E9-2783-43E0-9229-9E1D1346357B}"/>
              </a:ext>
            </a:extLst>
          </p:cNvPr>
          <p:cNvSpPr txBox="1"/>
          <p:nvPr/>
        </p:nvSpPr>
        <p:spPr>
          <a:xfrm>
            <a:off x="8715396" y="700142"/>
            <a:ext cx="19369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/>
              <a:t>PREGUNTAS DE REVERSION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5E0E00D-F05A-4FED-B5EB-196DE3BCF4F8}"/>
              </a:ext>
            </a:extLst>
          </p:cNvPr>
          <p:cNvSpPr txBox="1"/>
          <p:nvPr/>
        </p:nvSpPr>
        <p:spPr>
          <a:xfrm>
            <a:off x="8816455" y="1325665"/>
            <a:ext cx="337554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“¿Por qué pregunta?"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“¿Por qué es importante?"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“¿Qué espera que le diga?“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“¿Por qué trajo eso a colación ahora?"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“¿Qué es lo que realmente está preguntando?"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A0FDD9B-6E84-46A5-8A3F-15A0C8DEDB96}"/>
              </a:ext>
            </a:extLst>
          </p:cNvPr>
          <p:cNvSpPr txBox="1"/>
          <p:nvPr/>
        </p:nvSpPr>
        <p:spPr>
          <a:xfrm>
            <a:off x="169460" y="140605"/>
            <a:ext cx="18006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/>
              <a:t>FRASES DE PRINCIPIANTE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9403BE-3194-484C-A5EF-208105C06C75}"/>
              </a:ext>
            </a:extLst>
          </p:cNvPr>
          <p:cNvSpPr txBox="1"/>
          <p:nvPr/>
        </p:nvSpPr>
        <p:spPr>
          <a:xfrm>
            <a:off x="169460" y="766128"/>
            <a:ext cx="255804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“¿Lo que quiere decir es...?"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“Cuénteme más sobre eso...“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 “Ayúdeme..."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“No comprendo..."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“Supongo que no..."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“No recuerdo".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“Revisemos..."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“¿Hablamos sobre...?"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“Oh...?"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“Estoy confundido..."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“¿Qué...?"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200" dirty="0"/>
              <a:t>“Déjeme ver si entendí bien..."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AED9BD2-93E6-45CD-8161-8AFF95922A71}"/>
              </a:ext>
            </a:extLst>
          </p:cNvPr>
          <p:cNvSpPr txBox="1"/>
          <p:nvPr/>
        </p:nvSpPr>
        <p:spPr>
          <a:xfrm>
            <a:off x="2727503" y="131423"/>
            <a:ext cx="16035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/>
              <a:t>PREGUNTAS INICIALES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703A6C5-4FB7-4B2F-BAB5-90012D5AD0AB}"/>
              </a:ext>
            </a:extLst>
          </p:cNvPr>
          <p:cNvSpPr txBox="1"/>
          <p:nvPr/>
        </p:nvSpPr>
        <p:spPr>
          <a:xfrm>
            <a:off x="2727503" y="756946"/>
            <a:ext cx="323656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“Debe estar diciéndomelo por una razón."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“Y, ¿me lo pregunta porque...?"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“¿Por qué trajo eso a colación ahora?"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“Cuando dice que no está contento con nuestro servicio, ¿a qué se refiere?"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“¿Es una gran preocupación para usted?"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“Si pudiéramos proporcionar esa característica, ¿cuál sería el paso siguiente?"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“Tengo la sensación de que..."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“Si estuviera en mi lugar, ¿qué haría?"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“Supongamos que le digo que..."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“¿Soy el único que se siente incómodo?"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“Tenemos un problema".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“¿Quiere hablar del tema?"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200" dirty="0"/>
              <a:t>“Complete la oración. Lo que realmente necesito es..." 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9F969100-C5BC-4CC5-9464-061B02522901}"/>
              </a:ext>
            </a:extLst>
          </p:cNvPr>
          <p:cNvCxnSpPr/>
          <p:nvPr/>
        </p:nvCxnSpPr>
        <p:spPr>
          <a:xfrm flipV="1">
            <a:off x="2659263" y="140605"/>
            <a:ext cx="0" cy="657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BE5BBBAB-14C6-4D55-9023-C964F4F4C43F}"/>
              </a:ext>
            </a:extLst>
          </p:cNvPr>
          <p:cNvCxnSpPr/>
          <p:nvPr/>
        </p:nvCxnSpPr>
        <p:spPr>
          <a:xfrm flipV="1">
            <a:off x="5964072" y="110382"/>
            <a:ext cx="0" cy="657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15F8D209-0E62-4A12-AF7A-80A9F2E113A9}"/>
              </a:ext>
            </a:extLst>
          </p:cNvPr>
          <p:cNvCxnSpPr/>
          <p:nvPr/>
        </p:nvCxnSpPr>
        <p:spPr>
          <a:xfrm>
            <a:off x="119672" y="573206"/>
            <a:ext cx="2328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F1630037-2C2D-4EA4-B8FC-A4D595A6561C}"/>
              </a:ext>
            </a:extLst>
          </p:cNvPr>
          <p:cNvCxnSpPr>
            <a:cxnSpLocks/>
          </p:cNvCxnSpPr>
          <p:nvPr/>
        </p:nvCxnSpPr>
        <p:spPr>
          <a:xfrm>
            <a:off x="2824204" y="573206"/>
            <a:ext cx="29215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7AF176E7-7A70-497C-85A2-3098A9AD8CC8}"/>
              </a:ext>
            </a:extLst>
          </p:cNvPr>
          <p:cNvCxnSpPr>
            <a:cxnSpLocks/>
          </p:cNvCxnSpPr>
          <p:nvPr/>
        </p:nvCxnSpPr>
        <p:spPr>
          <a:xfrm>
            <a:off x="6096000" y="573206"/>
            <a:ext cx="5763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66EA7114-0C1E-4109-A8F5-732926C5014D}"/>
              </a:ext>
            </a:extLst>
          </p:cNvPr>
          <p:cNvCxnSpPr/>
          <p:nvPr/>
        </p:nvCxnSpPr>
        <p:spPr>
          <a:xfrm>
            <a:off x="6096000" y="1105469"/>
            <a:ext cx="25318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923EE39F-B716-443A-947F-7DED9D8DDFBF}"/>
              </a:ext>
            </a:extLst>
          </p:cNvPr>
          <p:cNvCxnSpPr>
            <a:cxnSpLocks/>
          </p:cNvCxnSpPr>
          <p:nvPr/>
        </p:nvCxnSpPr>
        <p:spPr>
          <a:xfrm>
            <a:off x="8816455" y="1105469"/>
            <a:ext cx="30434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CF2F6C9F-EC75-4025-8AB8-FFEEC04F816D}"/>
              </a:ext>
            </a:extLst>
          </p:cNvPr>
          <p:cNvCxnSpPr>
            <a:cxnSpLocks/>
          </p:cNvCxnSpPr>
          <p:nvPr/>
        </p:nvCxnSpPr>
        <p:spPr>
          <a:xfrm>
            <a:off x="8737168" y="700142"/>
            <a:ext cx="0" cy="59843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66992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264</Words>
  <Application>Microsoft Office PowerPoint</Application>
  <PresentationFormat>Panorámica</PresentationFormat>
  <Paragraphs>40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John Freddy Valencia García</dc:creator>
  <cp:lastModifiedBy>John Freddy Valencia García</cp:lastModifiedBy>
  <cp:revision>2</cp:revision>
  <dcterms:created xsi:type="dcterms:W3CDTF">2021-09-11T13:05:27Z</dcterms:created>
  <dcterms:modified xsi:type="dcterms:W3CDTF">2021-09-11T13:42:28Z</dcterms:modified>
</cp:coreProperties>
</file>